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4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4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5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8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7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6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6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CE5A-DB5B-4B4E-9270-4843F8057E9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1C822-0417-4ABF-8FA0-72D7BDDC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0294" y="-20782"/>
            <a:ext cx="7772400" cy="1470025"/>
          </a:xfrm>
        </p:spPr>
        <p:txBody>
          <a:bodyPr/>
          <a:lstStyle/>
          <a:p>
            <a:r>
              <a:rPr lang="es-AR" dirty="0" smtClean="0"/>
              <a:t>Los Redes</a:t>
            </a:r>
            <a:r>
              <a:rPr lang="en-US" dirty="0" smtClean="0"/>
              <a:t> </a:t>
            </a:r>
            <a:r>
              <a:rPr lang="es-AR" dirty="0" smtClean="0"/>
              <a:t>Sociales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838200"/>
            <a:ext cx="4267200" cy="1752600"/>
          </a:xfrm>
        </p:spPr>
        <p:txBody>
          <a:bodyPr/>
          <a:lstStyle/>
          <a:p>
            <a:r>
              <a:rPr lang="en-US" dirty="0" smtClean="0"/>
              <a:t>Becca Alley</a:t>
            </a:r>
            <a:endParaRPr lang="en-US" dirty="0"/>
          </a:p>
        </p:txBody>
      </p:sp>
      <p:pic>
        <p:nvPicPr>
          <p:cNvPr id="1026" name="Picture 2" descr="http://modernmarketingtoday.com/wp-content/uploads/2015/01/social-media-logos_157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779">
            <a:off x="160403" y="825201"/>
            <a:ext cx="5647764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7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¿Cuáles son familiares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ewebdesign.com/wp-content/uploads/2013/10/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76400"/>
            <a:ext cx="8789737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7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images.express.co.uk/img/dynamic/59/590x/Remove-French-Flag-Facebook-UK-How-Do-I-How-To-Guide-Help-Unable-to-Remove-French-Flag-Paris-Terrorist-Attacks-French-Flag-Filte-6213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2" t="1429" r="-1588" b="-1429"/>
          <a:stretch/>
        </p:blipFill>
        <p:spPr bwMode="auto">
          <a:xfrm>
            <a:off x="1295400" y="125289"/>
            <a:ext cx="2361026" cy="25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236x/09/f2/94/09f294f2b1a654661867945c38e234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4" y="2985654"/>
            <a:ext cx="2499649" cy="36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huffingtonpost.com/2015-01-27-IMG_0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78" y="3047999"/>
            <a:ext cx="2031822" cy="36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adweek.com/files/imagecache/node-detail/news_article/twitter-survey-hed-20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9" r="34968"/>
          <a:stretch/>
        </p:blipFill>
        <p:spPr bwMode="auto">
          <a:xfrm>
            <a:off x="6181014" y="3047999"/>
            <a:ext cx="2379208" cy="35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blog.qsample.com/wp-content/uploads/2015/03/social-media-connecting-the-worl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71" y="337703"/>
            <a:ext cx="3289183" cy="23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4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ailysquat.com/wp-content/uploads/2015/09/facebook-dislike-but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961698" cy="125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ocial networking b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39" y="166798"/>
            <a:ext cx="3314565" cy="248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3.gstatic.com/images?q=tbn:ANd9GcSo5sQSHfKWhbjmn2hHPfr7ccfT7eKgg9n0cL8aLa3DJAyTe70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8" y="1981200"/>
            <a:ext cx="3736672" cy="24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youngisthan.in/userfiles/vaishnavi/new_stuff/new_folder/new_folder/new_folder/new_folder/collageF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18844" y="2855574"/>
            <a:ext cx="4391757" cy="37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cyber bully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1990385" cy="19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8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ocialfarma.com/wp-content/uploads/2012/02/Social-Farma-p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962400" cy="338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eddingbusinesssuccess.com/wp-content/uploads/2015/03/Instagram-wedding-examp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225956"/>
            <a:ext cx="5043055" cy="283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dvertisements on the web in spani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29066"/>
            <a:ext cx="3886200" cy="328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urefiresocial.com/wp-content/uploads/2014/10/bigstock-Spreading-The-Word-People-An-7532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5956"/>
            <a:ext cx="3025950" cy="28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0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" name="Picture 20" descr="http://media02.hongkiat.com/facebook-addiction-signs/facebook-addi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84" y="781050"/>
            <a:ext cx="3311525" cy="21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inseguridad en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inseguridad en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4" name="Picture 6" descr="http://www.playersoflife.com/proyectoDigital/controllers/ImagenesPrincipales/122/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57" y="1295400"/>
            <a:ext cx="4038600" cy="21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.ytimg.com/vi/Q6dNVSY_gbE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50" y="3641209"/>
            <a:ext cx="4110179" cy="30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targetinternet.com/wp-content/uploads/Screen-Shot-2013-01-15-at-17.58.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9" y="3081543"/>
            <a:ext cx="4255037" cy="36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data:image/jpeg;base64,/9j/4AAQSkZJRgABAQAAAQABAAD/2wCEAAkGBxIQEhAQEhEVEhAQFRcRFxYVEhAVFxUTFhEWFhURFxUYHiggGBolGxUVITEiJSkrLi4uFx8zODMsNygtLisBCgoKDg0OGhAQGy8lICUrKy03LS0xLy0rKy0tLS0tLS0tLS0tLS0tLSstLS0tLS0tLS0tLS01LS0tLS0tLS0tLf/AABEIAOEA4QMBIgACEQEDEQH/xAAbAAEAAQUBAAAAAAAAAAAAAAAABQEDBAYHAv/EAEAQAAIBAgMFAQwJAwQDAAAAAAABAgMRBCExBQYSQVFhExQWIjJScZGhsbLRM1NicnOBksHSwuHwFTRDkyMkgv/EABoBAQACAwEAAAAAAAAAAAAAAAABAwIEBQb/xAAtEQEAAgIABAQFAwUAAAAAAAAAAQIDEQQSITEFEzJBFBUzYXEiwfAjQlFiof/aAAwDAQACEQMRAD8A6KADfckAAAAAAAAAAAAAAAAAAAAAAAAAAAAAAAAAAAAAAAAAAAAAAAAAAAAAAAAAAAAAAAAAAAAAAAAAAAAAAAAAAAAAC9Sws5K6i2upaR42nvHVo1Z0oxhwwfCrqWll2mvnzxiiJlucHwduJtMV9mX3hU8x+wd4VPMfsIrwur+bD1S+Y8Lq/mw9UvmavzCrofJMv8lK94VPMfsHeFTzH7CK8Lq/mw9UvmPC6v5sPVL5j5hU+SZf5KV7wqeY/YeamEqRV3B2Izwur+bD1S+ZfwO89apUp03GFpzjF5S0cknzJjj6zOkW8FyxEz+66D3WVpSXRv3ng6LiSAAAAAAAAAAAAAAAAAAAAAAAAAACsdV6SD3h/wBzW+9/SicjqvSQe8P+5rfe/pRzPE/TDv8AgH1bfhHAA471IAbJups6ElKtJKTT4Ypq6Vldu3UypXmnSrPmjFTmlrnC+nsMvZEX3ehl/wAkPiRv/CuiHCuhsxg1O9uXfxKbVmOXuhK68aX3n7zxYnwdSOK+zz08Hv3a+Ccr0FNWaz5PmiEZfiyxka+bDOOVAAWqQAAAAAAAAAAAAAAAAAAAC7hZJTi3pciZ1G01jc6e4YSeT4fcRO29k1p1qtSMG4t3TTWasuRtwOVnt50as7fB2+GtNqe7mkotNpqzWRQkd4asZYio4ZrJNrnJJXI45do1OnqcdpvSLT7hNbu7XVDihO/BJ3ulez006EKCa2ms7hGXFXLXls33/WcP9bH2nuntahJqMasXKTSSzzb0Rz8y9k/T0PxIfEi+ueZnWnOv4bStZnct/wC6x0uj0WZ4ZNt3evYXjaccIGer9JPEDPV+k3OE92lxnaHkAG40QAAAAAAAAAAAAAAAAAAC5Rp8UlHqWz1CTTTWqInt0TXW+qZhhorKz/VIt19n05tuSbctfGnb1Xse6dSbSvC3/wBItV69WLfDR4orR90ir/kzlX37uzj/ANen/EZtfYNLucpU48EoJyybs0tU0zUSf2xt+coyoqm6b8mV3d26EAc/LNZno9FwNclaf1AAFTcDL2T9PQ/Eh8aMQy9k/T0PxIfGjKnqhXl+nb8S6E+ZQq+ZQ6UvLBB1qbi2mrE4W69FTVn/AHRbhy8kqM+LzI6IMGr707yuhUdCg4ylDKc2rpPzEuq5kpudtR47ijKPDOkk5yS8SzvZro8nkdLfTbm8k70lASGI2daPFTlxrnp7CPMa2i3YtSazqQAGTEAAAAAAAAAAAAAC5QklKLeiZbPdKHE0ursRbt1TXvGk6nfNZlGyzDBwXL2ssYnZNGo5SlFuUtXxSX7nJtqPS7WPr6+jVd5K8aleTg7pJRbWja/y35EWZ22cD3Cq4J3jZSXWz5P2mCc2++advUcPFYxV5e2gAGK0MvZP09D8SHxoxDL2R9PQ/Eh8aMqeqFeX6dvxLoT5lCr5lDpPLBp+/W9Pe8Xh6Mv/AGJLxmv+OLXxv2a9DP3w3kjgqfDGzxFRPgj5q07pLsXJc/Wcow9CriqqjG9StVle7zbb1k306s2uHw7/AFW7NXPm1+mvdc2NsupiqsaNNZvNvlGPOT/zM7VsPZNLD0Fh6elvGbtxSk1nN9pF7C2DHB0e5wd6srOc9HJ9F0iuS+ZMUbpK7zRZlyc06jsjFj5Y3Pdl4XDKmmk27u+Zh7Q2dxXlDyua6/3M2jWvk9S6VVtNZ3Cy9ItGpaq1b8ihN4zCwq3cGuOOtufY/mQrVsjbpeLQ5+THNJUABmrAAAAAAAAAAAPUZWaa1WZ5AElDaSyvF37GjC2hvFGjUnT7nJuDte8Unlf9y3HVGdjN2aVacqkpTUpu7s420tlkc/isUxEeW6/AZqWtPndmm7Qxkq03Ulq8kloktEYxu3ghR8+p64fxKeCND6yp+qH8Tmzw2SesvQV8R4esajbSgbp4I0PrKn6ofxKrdGh9ZU/VD+I+FyJ+Z4Pu0oy9kfT0PxIfEjavA+j59T1w/iXMPurRpzhNTqNwkpK7ja6d88ia8LeJiWOTxHDasxG+y/U2ik2uF5NrVdTA23vJSwtF1XnN+LCHOUv4rVspX8qXpfvNM342ZUnKFeKcoQhwNLNx8ZvitzTv7DtRw9JeS+JvvTV8ViauKrOcm51qsrJLm27RjFclySOnbo7Bhgorjs8TUXjNZqK1VOL6der/ACMTcTdtUI98VVevJZLL/wAUXy+8+fq6m2umm72zQy5P7a9luLHr9U93sAFC8MilX5P1mNJZO2pD7Z2xHA0XUqPim3aEL5yl09HNsRG51BM6jcve8G3KGzrN8UqlZ2UVZuMb5zfYvaY1DERqxVSElKMs01zOU7Rx1TEVJ1akuKc3d9EuUUuSXJGXsPbVTCyvHxqcvKg9H2rpLtN2mLlhoZbzeXTgY2zsfTxEFUpyutH1T6NcmZJKkAAAAAAAAAAAAAVRsNDGwkk+JJ9G0rGugwvSLLMeWaNm75h58f1I8urTb8uLb+0jWy5Qnwyi+juVzgXRxM77J/ip3txK+luJFe6U4vyopr7SI/uMHepxLylK/T7JgYqopTk1o/lYwrjiVl801jbYe+oefH9SPFXG04pvjT9DTZrgM/IhV8VP+Hqcrtvq7laaPBVMttEzGoU0tEW3LJb4GnFmbQrKXY+hGJnqLtmtTTmNd3SiYmNwli3VrKNr8y3h8TxZPX3jHVqdOEqlVpQpribfJL3+gC3tXaVPDUpVqjtFadZN6Rj1bOO7b2vUxdV1anojFNtQjyivnzMnefb88bV4s40oZU4dF5z+0/7EObuLHyxue7Sy5OadR2AAWqWXszaVTDzU6b9K5SXRo6LsXbFPFQ4ou015UG84v912nLy7hMVOlNVIScZx0a9z6oiYQ64CF3f2/DErhfiVks48pfaj8uRNGCAAAAAAAAAAAAAAPUI3aS1eR5L2E8uHpInpCaxuYhnLC+I4cSvfXtyyI6pBxbT1RlOMnVaV7Kab6arMtY/6SX5fCium9rskRrpHboxwAWqAAAXKNNykktWXK1Phdrp+j5HrZ3lr0P3FaNJqqlJa3efNZlOSImWzhtNYj7y8TSSVnmc83321VrVO4SThSpPJPJzfKo+q6G/1snJck2vaRe2dkU8VDhmrSV+GaWcX+67CcWPXWTNm30hy4GZtTZtTDTcKi9El5Ml1T/bkYZsqAAAAABWnNxalFtSTumnZp9Uze9295lWtSrNRq6KWin8pe80MCYHYihyj/U6/19X/ALJ/MGPKjTq4AMUAAAAAAAABWLtmtUUAElg8W5S4WlmtTAq3u29WzL2c1FTm1fht+9y4q/dFVv5KV11RT6bTqGxrnpG56o0AFzXAABdw9+KNtbr3mZi8Y4ycUllz56HqpiO59zivJ4buyzLO0bPglbylcp9Vo3DZ9FJiJYbZQAuazG2hgadeDp1I8UX60+qfJnOtubEqYWWfjU5eTNaPsfSR04t4ihGpGUJxUoyyaejJiTbkQJ7eLdyWGbnC86D584dkuztIEzZAAAAAAAAOwgArYgAAAAAAAAAAysHONpwk7ca1MqNOKjNwfFeNnZ3/ADIsyMDJqcbPXJ+grvX3XY8naJhYKEjisbwu0bZZO65nupKnOCk+XNLO/NDzJ94PKjrESiytiUjOFOCa0leztm2ecHi+N8MrXell6yPMnrOk+TG4iZVrUoSUXN8L4bJN6PqYuNqJ8MYu6irXLWJm3KV3o2vyuWia011lGTJvcRAACxSAACkopppq6eTTzTXQ0jeTdd071qCbhrKCV3Hq49Y9nI3gExI48Ddt5N11O9agrT1lDlLq49H2aM0lq108msmujWqM4lkAAAAAOwgArYgAAAAAAAAAAFYys01qsygAzO/3zjFv0FqvinNJWSXRFgGMUiGc5LTGtsiji3FcNk12lzv98oxT62MMDkg8y0e6rZQAyYAAAAAAAABA7x7uRxCdSFo116p9ku3tJ4EjkNejKnJwnFxlHJp6o8HTdu7Dp4qOfi1F5M7Z+iXVHOsfgalCbp1I8Ml6mvOT5oyidp2xwASl2EAFbEAAAAAAAAAAAAAAAAAAAAAAAAAAAAAAAAMPauzKeJhwVF92S1i+qf7GYANM8B5fXx/RIG5gncmwAE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84" name="Picture 16" descr="http://4ourbody.com/wp-content/uploads/2015/06/Differences-In-Stress-And-Depression-Trigger-Of-Depression-Smoking-Sleep-deprivation-Social-media-addiction-Rarely-eat-fish-neighborhood-Thyroid-disease-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2" y="160338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7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psos-US-Average-SocNet-Time-Spend-Per-Day-Jan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54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94359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dirty="0" smtClean="0"/>
              <a:t>1 de cada 4 usuarios de Facebook accede su perfil mas de 5 veces al día, y cada día se comparten 250 mil millones de fotos entre sus paginas. </a:t>
            </a: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210137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927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/>
              <a:t>¿Qué tan adicto eres a las redes sociales?</a:t>
            </a:r>
          </a:p>
          <a:p>
            <a:endParaRPr lang="es-ES" sz="2400" b="1" dirty="0"/>
          </a:p>
          <a:p>
            <a:r>
              <a:rPr lang="es-ES" sz="2400" b="1" dirty="0" smtClean="0"/>
              <a:t>1. ¿En qué medida crees que has reducido el contacto físico con tus amigos por el uso de las redes sociales a través de Internet?</a:t>
            </a:r>
          </a:p>
          <a:p>
            <a:endParaRPr lang="es-ES" sz="2400" b="1" dirty="0"/>
          </a:p>
          <a:p>
            <a:r>
              <a:rPr lang="en-US" sz="2400" b="1" dirty="0" smtClean="0"/>
              <a:t>¿</a:t>
            </a:r>
            <a:r>
              <a:rPr lang="es-AR" sz="2400" b="1" dirty="0" smtClean="0"/>
              <a:t>Mandas</a:t>
            </a:r>
            <a:r>
              <a:rPr lang="en-US" sz="2400" b="1" dirty="0" smtClean="0"/>
              <a:t> </a:t>
            </a:r>
            <a:r>
              <a:rPr lang="es-AR" sz="2400" b="1" dirty="0" smtClean="0"/>
              <a:t>mensajes</a:t>
            </a:r>
            <a:r>
              <a:rPr lang="en-US" sz="2400" b="1" dirty="0" smtClean="0"/>
              <a:t> </a:t>
            </a:r>
            <a:r>
              <a:rPr lang="en-US" sz="2400" b="1" dirty="0" err="1"/>
              <a:t>mientras</a:t>
            </a:r>
            <a:r>
              <a:rPr lang="en-US" sz="2400" b="1" dirty="0"/>
              <a:t> conduces</a:t>
            </a:r>
            <a:r>
              <a:rPr lang="en-US" sz="2400" b="1" dirty="0" smtClean="0"/>
              <a:t>?</a:t>
            </a:r>
          </a:p>
          <a:p>
            <a:endParaRPr lang="en-US" sz="2400" b="1" dirty="0"/>
          </a:p>
          <a:p>
            <a:r>
              <a:rPr lang="en-US" sz="2400" b="1" dirty="0"/>
              <a:t>¿</a:t>
            </a:r>
            <a:r>
              <a:rPr lang="en-US" sz="2400" b="1" dirty="0" err="1"/>
              <a:t>Mandas</a:t>
            </a:r>
            <a:r>
              <a:rPr lang="en-US" sz="2400" b="1" dirty="0"/>
              <a:t> </a:t>
            </a:r>
            <a:r>
              <a:rPr lang="en-US" sz="2400" b="1" dirty="0" err="1"/>
              <a:t>mensajes</a:t>
            </a:r>
            <a:r>
              <a:rPr lang="en-US" sz="2400" b="1" dirty="0"/>
              <a:t> </a:t>
            </a:r>
            <a:r>
              <a:rPr lang="en-US" sz="2400" b="1" dirty="0" err="1"/>
              <a:t>mientras</a:t>
            </a:r>
            <a:r>
              <a:rPr lang="en-US" sz="2400" b="1" dirty="0"/>
              <a:t> conduces</a:t>
            </a:r>
            <a:r>
              <a:rPr lang="en-US" sz="2400" b="1" dirty="0" smtClean="0"/>
              <a:t>?</a:t>
            </a:r>
          </a:p>
          <a:p>
            <a:endParaRPr lang="en-US" sz="2400" b="1" dirty="0"/>
          </a:p>
          <a:p>
            <a:r>
              <a:rPr lang="en-US" sz="2400" b="1" dirty="0"/>
              <a:t>¿</a:t>
            </a:r>
            <a:r>
              <a:rPr lang="en-US" sz="2400" b="1" dirty="0" err="1"/>
              <a:t>Usas</a:t>
            </a:r>
            <a:r>
              <a:rPr lang="en-US" sz="2400" b="1" dirty="0"/>
              <a:t> </a:t>
            </a:r>
            <a:r>
              <a:rPr lang="en-US" sz="2400" b="1" dirty="0" err="1"/>
              <a:t>tu</a:t>
            </a:r>
            <a:r>
              <a:rPr lang="en-US" sz="2400" b="1" dirty="0"/>
              <a:t> smartphone </a:t>
            </a:r>
            <a:r>
              <a:rPr lang="en-US" sz="2400" b="1" dirty="0" err="1"/>
              <a:t>mientras</a:t>
            </a:r>
            <a:r>
              <a:rPr lang="en-US" sz="2400" b="1" dirty="0"/>
              <a:t> </a:t>
            </a:r>
            <a:r>
              <a:rPr lang="en-US" sz="2400" b="1" dirty="0" err="1"/>
              <a:t>caminas</a:t>
            </a:r>
            <a:r>
              <a:rPr lang="en-US" sz="2400" b="1" dirty="0" smtClean="0"/>
              <a:t>?</a:t>
            </a:r>
          </a:p>
          <a:p>
            <a:endParaRPr lang="en-US" sz="2400" b="1" dirty="0"/>
          </a:p>
          <a:p>
            <a:r>
              <a:rPr lang="es-ES" sz="2400" b="1" dirty="0" smtClean="0"/>
              <a:t>¿Con qué frecuencia el exceso de tiempo que le has dedicado a Internet te ha causado un problema (por ejemplo un toque de atención en el trabajo, discusiones, etcétera?</a:t>
            </a:r>
          </a:p>
          <a:p>
            <a:endParaRPr lang="es-ES" sz="2400" b="1" dirty="0"/>
          </a:p>
          <a:p>
            <a:r>
              <a:rPr lang="es-ES" sz="2400" b="1" dirty="0" smtClean="0"/>
              <a:t>¿Con qué frecuencia miras Internet sin ningún objetivo concreto?</a:t>
            </a:r>
          </a:p>
          <a:p>
            <a:endParaRPr lang="es-ES" sz="2400" b="1" dirty="0"/>
          </a:p>
          <a:p>
            <a:r>
              <a:rPr lang="es-ES" sz="2400" b="1" dirty="0" smtClean="0"/>
              <a:t>¿Cuántos días a la semana NO has usado Internet?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124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154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Los Redes Sociales </vt:lpstr>
      <vt:lpstr>¿Cuáles son familiares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Redes Sociales</dc:title>
  <dc:creator>Tinnie Bopper</dc:creator>
  <cp:lastModifiedBy>Tinnie Bopper</cp:lastModifiedBy>
  <cp:revision>10</cp:revision>
  <dcterms:created xsi:type="dcterms:W3CDTF">2015-12-14T20:52:12Z</dcterms:created>
  <dcterms:modified xsi:type="dcterms:W3CDTF">2015-12-14T23:30:14Z</dcterms:modified>
</cp:coreProperties>
</file>